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8"/>
  </p:notesMasterIdLst>
  <p:handoutMasterIdLst>
    <p:handoutMasterId r:id="rId19"/>
  </p:handoutMasterIdLst>
  <p:sldIdLst>
    <p:sldId id="256" r:id="rId6"/>
    <p:sldId id="322" r:id="rId7"/>
    <p:sldId id="323" r:id="rId8"/>
    <p:sldId id="326" r:id="rId9"/>
    <p:sldId id="328" r:id="rId10"/>
    <p:sldId id="329" r:id="rId11"/>
    <p:sldId id="327" r:id="rId12"/>
    <p:sldId id="338" r:id="rId13"/>
    <p:sldId id="339" r:id="rId14"/>
    <p:sldId id="342" r:id="rId15"/>
    <p:sldId id="343" r:id="rId16"/>
    <p:sldId id="257" r:id="rId1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155180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a:t>
            </a:r>
            <a:endParaRPr lang="en-NL" dirty="0"/>
          </a:p>
          <a:p>
            <a:pPr marL="0" indent="0">
              <a:buNone/>
            </a:pPr>
            <a:r>
              <a:rPr lang="en-NL" dirty="0">
                <a:sym typeface="Wingdings" panose="05000000000000000000" pitchFamily="2" charset="2"/>
              </a:rPr>
              <a:t>	</a:t>
            </a:r>
            <a:r>
              <a:rPr lang="en-NL">
                <a:sym typeface="Wingdings" panose="05000000000000000000" pitchFamily="2" charset="2"/>
              </a:rPr>
              <a:t> </a:t>
            </a:r>
            <a:r>
              <a:rPr lang="en-NL" dirty="0">
                <a:sym typeface="Wingdings" panose="05000000000000000000" pitchFamily="2" charset="2"/>
              </a:rPr>
              <a:t>feeds into our reinforcement learning algorithm &amp; symbolic AI and helps </a:t>
            </a:r>
            <a:r>
              <a:rPr lang="en-NL">
                <a:sym typeface="Wingdings" panose="05000000000000000000" pitchFamily="2" charset="2"/>
              </a:rPr>
              <a:t>to 	optimize it</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F7559-332D-905B-C805-F0947C468C24}"/>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4089BC52-85C6-4D70-5F82-44BEDFE7C4B6}"/>
              </a:ext>
            </a:extLst>
          </p:cNvPr>
          <p:cNvSpPr>
            <a:spLocks noGrp="1"/>
          </p:cNvSpPr>
          <p:nvPr>
            <p:ph type="title"/>
          </p:nvPr>
        </p:nvSpPr>
        <p:spPr/>
        <p:txBody>
          <a:bodyPr/>
          <a:lstStyle/>
          <a:p>
            <a:r>
              <a:rPr lang="en-US" dirty="0"/>
              <a:t>The Cognitive System</a:t>
            </a:r>
            <a:endParaRPr lang="en-GB" dirty="0"/>
          </a:p>
        </p:txBody>
      </p:sp>
      <p:pic>
        <p:nvPicPr>
          <p:cNvPr id="5" name="Picture 4" descr="Screen Shot 2017-09-01 at 10.29.40 AM.png">
            <a:extLst>
              <a:ext uri="{FF2B5EF4-FFF2-40B4-BE49-F238E27FC236}">
                <a16:creationId xmlns:a16="http://schemas.microsoft.com/office/drawing/2014/main" id="{99D71721-EAA5-F19C-DEF4-5540946D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37" y="1280161"/>
            <a:ext cx="7657432" cy="4546600"/>
          </a:xfrm>
          <a:prstGeom prst="rect">
            <a:avLst/>
          </a:prstGeom>
        </p:spPr>
      </p:pic>
    </p:spTree>
    <p:extLst>
      <p:ext uri="{BB962C8B-B14F-4D97-AF65-F5344CB8AC3E}">
        <p14:creationId xmlns:p14="http://schemas.microsoft.com/office/powerpoint/2010/main" val="1283661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365</Words>
  <Application>Microsoft Office PowerPoint</Application>
  <PresentationFormat>Widescreen</PresentationFormat>
  <Paragraphs>52</Paragraphs>
  <Slides>12</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Calibri</vt:lpstr>
      <vt:lpstr>Open Sans</vt:lpstr>
      <vt:lpstr>Open Sans SemiBold</vt:lpstr>
      <vt:lpstr>Open Sans SemiBold</vt:lpstr>
      <vt:lpstr>Roboto-Slab</vt:lpstr>
      <vt:lpstr>TITLE SIDE</vt:lpstr>
      <vt:lpstr>TEXT SLIDE</vt:lpstr>
      <vt:lpstr>Cognition Fundamentals: Decision-making &amp; Actions</vt:lpstr>
      <vt:lpstr>What we learn and why</vt:lpstr>
      <vt:lpstr>PowerPoint Presentation</vt:lpstr>
      <vt:lpstr>The Cognitive System</vt:lpstr>
      <vt:lpstr>Rewards &amp; Motivation</vt:lpstr>
      <vt:lpstr>Reinforcement Learning</vt:lpstr>
      <vt:lpstr>Information gain/Reduction of Uncertainty</vt:lpstr>
      <vt:lpstr>Working Memory</vt:lpstr>
      <vt:lpstr>Central executive</vt:lpstr>
      <vt:lpstr>LTM: Familiarity vs. Recollection</vt:lpstr>
      <vt:lpstr>Familiarity vs. Recollection: The DPSD and CDP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74</cp:revision>
  <dcterms:created xsi:type="dcterms:W3CDTF">2022-09-13T13:06:59Z</dcterms:created>
  <dcterms:modified xsi:type="dcterms:W3CDTF">2022-12-13T21:59:34Z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